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5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5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2E5A-B2A5-4454-BFF4-CE7E9579F4A3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9D6A-2B9C-41A1-AB3C-F8020928E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9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</cp:revision>
  <dcterms:created xsi:type="dcterms:W3CDTF">2025-03-14T02:54:34Z</dcterms:created>
  <dcterms:modified xsi:type="dcterms:W3CDTF">2025-03-14T02:59:50Z</dcterms:modified>
</cp:coreProperties>
</file>